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c037e6c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c037e6c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c037e6cf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c037e6cf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c037e6cf9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c037e6cf9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c037e6cf9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c037e6cf9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c037e6cf9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ec037e6cf9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c037e6cf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c037e6cf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c037e6cf9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c037e6cf9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c037e6cf9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c037e6cf9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71a11db3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71a11db3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71a11db37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771a11db37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6f44108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6f44108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71a11db3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771a11db3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71a11db3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71a11db3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6f44108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6f44108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be9f64ce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be9f64ce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71a11db3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71a11db3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6f44108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6f44108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71a11db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71a11db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c037e6c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c037e6c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c037e6cf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c037e6cf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973" y="812875"/>
            <a:ext cx="2374075" cy="237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3"/>
          <p:cNvCxnSpPr/>
          <p:nvPr/>
        </p:nvCxnSpPr>
        <p:spPr>
          <a:xfrm>
            <a:off x="3316050" y="2753450"/>
            <a:ext cx="25119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</p:cxnSp>
      <p:sp>
        <p:nvSpPr>
          <p:cNvPr id="56" name="Google Shape;56;p13"/>
          <p:cNvSpPr txBox="1"/>
          <p:nvPr/>
        </p:nvSpPr>
        <p:spPr>
          <a:xfrm>
            <a:off x="4572000" y="2956025"/>
            <a:ext cx="42603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期初報告</a:t>
            </a:r>
            <a:endParaRPr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64100" y="2956025"/>
            <a:ext cx="41079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</a:t>
            </a:r>
            <a:r>
              <a:rPr lang="zh-TW" sz="2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t="21777" b="17082"/>
          <a:stretch/>
        </p:blipFill>
        <p:spPr>
          <a:xfrm>
            <a:off x="1081777" y="1447349"/>
            <a:ext cx="3263267" cy="2997898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2" name="Google Shape;282;p22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3" name="Google Shape;283;p22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2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22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活動快訊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6" name="Google Shape;286;p22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7" name="Google Shape;2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/>
          <p:nvPr/>
        </p:nvSpPr>
        <p:spPr>
          <a:xfrm>
            <a:off x="1488400" y="1540100"/>
            <a:ext cx="1702200" cy="26175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265250" y="1540100"/>
            <a:ext cx="671700" cy="28068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1488525" y="4224225"/>
            <a:ext cx="1702200" cy="1656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55625" y="204863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798575" y="20199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文章列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855625" y="2850088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798575" y="28500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側邊欄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855625" y="4153128"/>
            <a:ext cx="150900" cy="3078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798575" y="4122363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分頁</a:t>
            </a:r>
            <a:endParaRPr sz="600" b="1">
              <a:solidFill>
                <a:schemeClr val="lt1"/>
              </a:solidFill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20" y="733575"/>
            <a:ext cx="2730580" cy="410287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8" name="Google Shape;298;p22"/>
          <p:cNvSpPr/>
          <p:nvPr/>
        </p:nvSpPr>
        <p:spPr>
          <a:xfrm>
            <a:off x="5307825" y="1054250"/>
            <a:ext cx="2730600" cy="510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5080700" y="110703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5023650" y="10783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5307800" y="4263825"/>
            <a:ext cx="2730600" cy="5727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080700" y="4389975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5023650" y="4365525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304" name="Google Shape;304;p22"/>
          <p:cNvCxnSpPr/>
          <p:nvPr/>
        </p:nvCxnSpPr>
        <p:spPr>
          <a:xfrm rot="10800000">
            <a:off x="4485038" y="2892900"/>
            <a:ext cx="6813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22"/>
          <p:cNvCxnSpPr/>
          <p:nvPr/>
        </p:nvCxnSpPr>
        <p:spPr>
          <a:xfrm rot="10800000">
            <a:off x="1006525" y="3080950"/>
            <a:ext cx="22608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22"/>
          <p:cNvCxnSpPr/>
          <p:nvPr/>
        </p:nvCxnSpPr>
        <p:spPr>
          <a:xfrm rot="10800000">
            <a:off x="1006625" y="2250850"/>
            <a:ext cx="4848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2"/>
          <p:cNvCxnSpPr>
            <a:stCxn id="290" idx="1"/>
          </p:cNvCxnSpPr>
          <p:nvPr/>
        </p:nvCxnSpPr>
        <p:spPr>
          <a:xfrm rot="10800000">
            <a:off x="1006425" y="4307025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3"/>
          <p:cNvPicPr preferRelativeResize="0"/>
          <p:nvPr/>
        </p:nvPicPr>
        <p:blipFill rotWithShape="1">
          <a:blip r:embed="rId3">
            <a:alphaModFix/>
          </a:blip>
          <a:srcRect t="21847" b="17413"/>
          <a:stretch/>
        </p:blipFill>
        <p:spPr>
          <a:xfrm>
            <a:off x="1081775" y="1447350"/>
            <a:ext cx="3258266" cy="2997898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349" y="700151"/>
            <a:ext cx="2730601" cy="4136305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4" name="Google Shape;314;p23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15" name="Google Shape;315;p23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3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23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合作商家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18" name="Google Shape;318;p23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9" name="Google Shape;3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/>
          <p:nvPr/>
        </p:nvSpPr>
        <p:spPr>
          <a:xfrm>
            <a:off x="1488400" y="1540100"/>
            <a:ext cx="2448600" cy="4044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1488350" y="2048650"/>
            <a:ext cx="2448600" cy="21756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1488525" y="4263825"/>
            <a:ext cx="2448600" cy="1260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855625" y="154008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798575" y="151143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搜尋欄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855625" y="2850088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798575" y="28500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商家列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855625" y="4153128"/>
            <a:ext cx="150900" cy="3078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798575" y="4122363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分頁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307825" y="1030100"/>
            <a:ext cx="2730600" cy="510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5080700" y="108288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5023650" y="105423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5307800" y="4263825"/>
            <a:ext cx="2730600" cy="5727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5080700" y="4389975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5023650" y="4365525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335" name="Google Shape;335;p23"/>
          <p:cNvCxnSpPr/>
          <p:nvPr/>
        </p:nvCxnSpPr>
        <p:spPr>
          <a:xfrm rot="10800000">
            <a:off x="4485038" y="2875563"/>
            <a:ext cx="6813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3"/>
          <p:cNvCxnSpPr/>
          <p:nvPr/>
        </p:nvCxnSpPr>
        <p:spPr>
          <a:xfrm rot="10800000">
            <a:off x="1006375" y="3080950"/>
            <a:ext cx="4827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23"/>
          <p:cNvCxnSpPr/>
          <p:nvPr/>
        </p:nvCxnSpPr>
        <p:spPr>
          <a:xfrm rot="10800000">
            <a:off x="1006625" y="1742300"/>
            <a:ext cx="4848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23"/>
          <p:cNvCxnSpPr>
            <a:stCxn id="322" idx="1"/>
          </p:cNvCxnSpPr>
          <p:nvPr/>
        </p:nvCxnSpPr>
        <p:spPr>
          <a:xfrm rot="10800000">
            <a:off x="1006425" y="4326825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t="18770" b="14713"/>
          <a:stretch/>
        </p:blipFill>
        <p:spPr>
          <a:xfrm>
            <a:off x="1320675" y="1438275"/>
            <a:ext cx="2783946" cy="2997898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682" y="700150"/>
            <a:ext cx="2554879" cy="4136300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5" name="Google Shape;345;p24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46" name="Google Shape;346;p24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4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24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商家個人頁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49" name="Google Shape;349;p24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/>
          <p:nvPr/>
        </p:nvSpPr>
        <p:spPr>
          <a:xfrm>
            <a:off x="1320750" y="1438275"/>
            <a:ext cx="2784000" cy="126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1670625" y="1695400"/>
            <a:ext cx="2086500" cy="5319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1670625" y="2274225"/>
            <a:ext cx="1388100" cy="10977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855625" y="1299063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798575" y="1270413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子選單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855625" y="1730488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798575" y="1684288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商家簡介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855625" y="2576775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8575" y="2546013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服務項目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5395675" y="1001450"/>
            <a:ext cx="2554800" cy="4617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5176775" y="103008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5119725" y="100143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5395675" y="4304625"/>
            <a:ext cx="2554800" cy="5319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5176775" y="4410375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5119725" y="4385925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366" name="Google Shape;366;p24"/>
          <p:cNvCxnSpPr/>
          <p:nvPr/>
        </p:nvCxnSpPr>
        <p:spPr>
          <a:xfrm rot="10800000">
            <a:off x="4356938" y="2666563"/>
            <a:ext cx="8094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24"/>
          <p:cNvCxnSpPr>
            <a:stCxn id="352" idx="1"/>
          </p:cNvCxnSpPr>
          <p:nvPr/>
        </p:nvCxnSpPr>
        <p:spPr>
          <a:xfrm rot="10800000">
            <a:off x="1006425" y="1961350"/>
            <a:ext cx="6642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24"/>
          <p:cNvCxnSpPr/>
          <p:nvPr/>
        </p:nvCxnSpPr>
        <p:spPr>
          <a:xfrm rot="10800000">
            <a:off x="1006625" y="1501275"/>
            <a:ext cx="3156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24"/>
          <p:cNvCxnSpPr>
            <a:stCxn id="353" idx="1"/>
          </p:cNvCxnSpPr>
          <p:nvPr/>
        </p:nvCxnSpPr>
        <p:spPr>
          <a:xfrm rot="10800000">
            <a:off x="1006725" y="2823075"/>
            <a:ext cx="663900" cy="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24"/>
          <p:cNvSpPr/>
          <p:nvPr/>
        </p:nvSpPr>
        <p:spPr>
          <a:xfrm>
            <a:off x="3118175" y="2274225"/>
            <a:ext cx="639000" cy="18183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1669400" y="3418850"/>
            <a:ext cx="1388100" cy="9213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855625" y="3602450"/>
            <a:ext cx="150900" cy="5541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798575" y="3556238"/>
            <a:ext cx="25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作品，商品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374" name="Google Shape;374;p24"/>
          <p:cNvCxnSpPr/>
          <p:nvPr/>
        </p:nvCxnSpPr>
        <p:spPr>
          <a:xfrm rot="10800000">
            <a:off x="1006725" y="3879500"/>
            <a:ext cx="6639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24"/>
          <p:cNvSpPr/>
          <p:nvPr/>
        </p:nvSpPr>
        <p:spPr>
          <a:xfrm>
            <a:off x="4377350" y="2937075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4320300" y="2906313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聯絡資訊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377" name="Google Shape;377;p24"/>
          <p:cNvCxnSpPr>
            <a:stCxn id="370" idx="3"/>
          </p:cNvCxnSpPr>
          <p:nvPr/>
        </p:nvCxnSpPr>
        <p:spPr>
          <a:xfrm>
            <a:off x="3757175" y="3183375"/>
            <a:ext cx="6225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"/>
          <p:cNvPicPr preferRelativeResize="0"/>
          <p:nvPr/>
        </p:nvPicPr>
        <p:blipFill rotWithShape="1">
          <a:blip r:embed="rId3">
            <a:alphaModFix/>
          </a:blip>
          <a:srcRect t="22833" b="17518"/>
          <a:stretch/>
        </p:blipFill>
        <p:spPr>
          <a:xfrm>
            <a:off x="1081725" y="1548749"/>
            <a:ext cx="3258276" cy="279511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923" y="700150"/>
            <a:ext cx="2876028" cy="4136300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4" name="Google Shape;384;p25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85" name="Google Shape;385;p25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5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25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所有商品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88" name="Google Shape;388;p25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9" name="Google Shape;3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/>
          <p:nvPr/>
        </p:nvSpPr>
        <p:spPr>
          <a:xfrm>
            <a:off x="1470525" y="1641975"/>
            <a:ext cx="409500" cy="11682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1967675" y="1641975"/>
            <a:ext cx="1969200" cy="24036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1967925" y="4123200"/>
            <a:ext cx="1969200" cy="1260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855625" y="196623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4" name="Google Shape;394;p25"/>
          <p:cNvSpPr txBox="1"/>
          <p:nvPr/>
        </p:nvSpPr>
        <p:spPr>
          <a:xfrm>
            <a:off x="798575" y="1983788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分類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855625" y="2850088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798575" y="28500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商品列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97" name="Google Shape;397;p25"/>
          <p:cNvSpPr/>
          <p:nvPr/>
        </p:nvSpPr>
        <p:spPr>
          <a:xfrm>
            <a:off x="855625" y="4032303"/>
            <a:ext cx="150900" cy="3078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8" name="Google Shape;398;p25"/>
          <p:cNvSpPr txBox="1"/>
          <p:nvPr/>
        </p:nvSpPr>
        <p:spPr>
          <a:xfrm>
            <a:off x="798575" y="4001538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分頁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399" name="Google Shape;399;p25"/>
          <p:cNvSpPr/>
          <p:nvPr/>
        </p:nvSpPr>
        <p:spPr>
          <a:xfrm>
            <a:off x="5162325" y="1036050"/>
            <a:ext cx="2876100" cy="543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25"/>
          <p:cNvSpPr/>
          <p:nvPr/>
        </p:nvSpPr>
        <p:spPr>
          <a:xfrm>
            <a:off x="4930300" y="108288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4873250" y="105423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02" name="Google Shape;402;p25"/>
          <p:cNvSpPr/>
          <p:nvPr/>
        </p:nvSpPr>
        <p:spPr>
          <a:xfrm>
            <a:off x="5162400" y="4249200"/>
            <a:ext cx="2876100" cy="5874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4930300" y="4389975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4" name="Google Shape;404;p25"/>
          <p:cNvSpPr txBox="1"/>
          <p:nvPr/>
        </p:nvSpPr>
        <p:spPr>
          <a:xfrm>
            <a:off x="4873250" y="4365525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05" name="Google Shape;405;p25"/>
          <p:cNvCxnSpPr/>
          <p:nvPr/>
        </p:nvCxnSpPr>
        <p:spPr>
          <a:xfrm rot="10800000">
            <a:off x="4485075" y="2875575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5"/>
          <p:cNvCxnSpPr/>
          <p:nvPr/>
        </p:nvCxnSpPr>
        <p:spPr>
          <a:xfrm rot="10800000">
            <a:off x="1006475" y="3080950"/>
            <a:ext cx="9570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25"/>
          <p:cNvCxnSpPr/>
          <p:nvPr/>
        </p:nvCxnSpPr>
        <p:spPr>
          <a:xfrm rot="10800000">
            <a:off x="1006700" y="2168450"/>
            <a:ext cx="4680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25"/>
          <p:cNvCxnSpPr>
            <a:stCxn id="392" idx="1"/>
          </p:cNvCxnSpPr>
          <p:nvPr/>
        </p:nvCxnSpPr>
        <p:spPr>
          <a:xfrm rot="10800000">
            <a:off x="1006725" y="4186200"/>
            <a:ext cx="961200" cy="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6"/>
          <p:cNvPicPr preferRelativeResize="0"/>
          <p:nvPr/>
        </p:nvPicPr>
        <p:blipFill rotWithShape="1">
          <a:blip r:embed="rId3">
            <a:alphaModFix/>
          </a:blip>
          <a:srcRect t="32813" b="13082"/>
          <a:stretch/>
        </p:blipFill>
        <p:spPr>
          <a:xfrm>
            <a:off x="3391100" y="1233650"/>
            <a:ext cx="2500800" cy="2592205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4" name="Google Shape;414;p26"/>
          <p:cNvPicPr preferRelativeResize="0"/>
          <p:nvPr/>
        </p:nvPicPr>
        <p:blipFill rotWithShape="1">
          <a:blip r:embed="rId3">
            <a:alphaModFix/>
          </a:blip>
          <a:srcRect b="67403"/>
          <a:stretch/>
        </p:blipFill>
        <p:spPr>
          <a:xfrm>
            <a:off x="1081725" y="1571927"/>
            <a:ext cx="2500800" cy="1561733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5" name="Google Shape;4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924" y="733575"/>
            <a:ext cx="2141576" cy="410287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6" name="Google Shape;416;p26"/>
          <p:cNvSpPr/>
          <p:nvPr/>
        </p:nvSpPr>
        <p:spPr>
          <a:xfrm>
            <a:off x="3704450" y="1295000"/>
            <a:ext cx="1875300" cy="1785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3400500" y="3150225"/>
            <a:ext cx="2491500" cy="6756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19" name="Google Shape;419;p26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26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6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單一商品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22" name="Google Shape;422;p26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6"/>
          <p:cNvSpPr/>
          <p:nvPr/>
        </p:nvSpPr>
        <p:spPr>
          <a:xfrm>
            <a:off x="1394575" y="1989100"/>
            <a:ext cx="673800" cy="8685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26"/>
          <p:cNvSpPr/>
          <p:nvPr/>
        </p:nvSpPr>
        <p:spPr>
          <a:xfrm>
            <a:off x="2128025" y="1989100"/>
            <a:ext cx="1138500" cy="10908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26"/>
          <p:cNvSpPr/>
          <p:nvPr/>
        </p:nvSpPr>
        <p:spPr>
          <a:xfrm>
            <a:off x="4881625" y="4267675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4881625" y="4198525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商品描述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28" name="Google Shape;428;p26"/>
          <p:cNvSpPr/>
          <p:nvPr/>
        </p:nvSpPr>
        <p:spPr>
          <a:xfrm>
            <a:off x="4031650" y="4267675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4031650" y="4198525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相關商品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30" name="Google Shape;430;p26"/>
          <p:cNvCxnSpPr/>
          <p:nvPr/>
        </p:nvCxnSpPr>
        <p:spPr>
          <a:xfrm>
            <a:off x="5132125" y="3081850"/>
            <a:ext cx="0" cy="118140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6"/>
          <p:cNvCxnSpPr/>
          <p:nvPr/>
        </p:nvCxnSpPr>
        <p:spPr>
          <a:xfrm>
            <a:off x="4282150" y="3821950"/>
            <a:ext cx="0" cy="44580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26"/>
          <p:cNvSpPr/>
          <p:nvPr/>
        </p:nvSpPr>
        <p:spPr>
          <a:xfrm>
            <a:off x="1480975" y="3685700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1480975" y="3616550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商品圖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34" name="Google Shape;434;p26"/>
          <p:cNvCxnSpPr>
            <a:stCxn id="424" idx="2"/>
          </p:cNvCxnSpPr>
          <p:nvPr/>
        </p:nvCxnSpPr>
        <p:spPr>
          <a:xfrm>
            <a:off x="1731475" y="2857600"/>
            <a:ext cx="0" cy="82350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26"/>
          <p:cNvSpPr/>
          <p:nvPr/>
        </p:nvSpPr>
        <p:spPr>
          <a:xfrm>
            <a:off x="2446763" y="3685700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2444674" y="3616550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商品資訊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37" name="Google Shape;437;p26"/>
          <p:cNvCxnSpPr/>
          <p:nvPr/>
        </p:nvCxnSpPr>
        <p:spPr>
          <a:xfrm>
            <a:off x="2697275" y="3084500"/>
            <a:ext cx="0" cy="60120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7"/>
          <p:cNvPicPr preferRelativeResize="0"/>
          <p:nvPr/>
        </p:nvPicPr>
        <p:blipFill rotWithShape="1">
          <a:blip r:embed="rId3">
            <a:alphaModFix/>
          </a:blip>
          <a:srcRect t="24222" b="18431"/>
          <a:stretch/>
        </p:blipFill>
        <p:spPr>
          <a:xfrm>
            <a:off x="1237025" y="1706312"/>
            <a:ext cx="3134551" cy="2371973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3" name="Google Shape;4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50" y="700150"/>
            <a:ext cx="3134539" cy="4136300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4" name="Google Shape;444;p27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45" name="Google Shape;445;p27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聯絡我們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48" name="Google Shape;448;p27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9" name="Google Shape;4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7"/>
          <p:cNvSpPr/>
          <p:nvPr/>
        </p:nvSpPr>
        <p:spPr>
          <a:xfrm>
            <a:off x="1630725" y="1690500"/>
            <a:ext cx="2345700" cy="10581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27"/>
          <p:cNvSpPr/>
          <p:nvPr/>
        </p:nvSpPr>
        <p:spPr>
          <a:xfrm>
            <a:off x="1630800" y="2858700"/>
            <a:ext cx="2345700" cy="11682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27"/>
          <p:cNvSpPr/>
          <p:nvPr/>
        </p:nvSpPr>
        <p:spPr>
          <a:xfrm>
            <a:off x="855625" y="1973253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798575" y="1942488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聯絡資訊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855625" y="3196501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5" name="Google Shape;455;p27"/>
          <p:cNvSpPr txBox="1"/>
          <p:nvPr/>
        </p:nvSpPr>
        <p:spPr>
          <a:xfrm>
            <a:off x="798575" y="3165738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聯絡表單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5104750" y="1070800"/>
            <a:ext cx="3134400" cy="5853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27"/>
          <p:cNvSpPr/>
          <p:nvPr/>
        </p:nvSpPr>
        <p:spPr>
          <a:xfrm>
            <a:off x="4865675" y="115238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4808625" y="112373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5105100" y="4185450"/>
            <a:ext cx="3134400" cy="6513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4865675" y="4350888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" name="Google Shape;461;p27"/>
          <p:cNvSpPr txBox="1"/>
          <p:nvPr/>
        </p:nvSpPr>
        <p:spPr>
          <a:xfrm>
            <a:off x="4808625" y="4326438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62" name="Google Shape;462;p27"/>
          <p:cNvCxnSpPr/>
          <p:nvPr/>
        </p:nvCxnSpPr>
        <p:spPr>
          <a:xfrm rot="10800000">
            <a:off x="4485075" y="2875575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7"/>
          <p:cNvCxnSpPr>
            <a:stCxn id="451" idx="1"/>
          </p:cNvCxnSpPr>
          <p:nvPr/>
        </p:nvCxnSpPr>
        <p:spPr>
          <a:xfrm rot="10800000">
            <a:off x="1006500" y="3442800"/>
            <a:ext cx="624300" cy="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7"/>
          <p:cNvCxnSpPr>
            <a:stCxn id="450" idx="1"/>
          </p:cNvCxnSpPr>
          <p:nvPr/>
        </p:nvCxnSpPr>
        <p:spPr>
          <a:xfrm rot="10800000">
            <a:off x="1006725" y="2219550"/>
            <a:ext cx="624000" cy="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123" y="700150"/>
            <a:ext cx="3698025" cy="4136300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0" name="Google Shape;470;p28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71" name="Google Shape;471;p28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8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8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購物車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74" name="Google Shape;474;p28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5" name="Google Shape;4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8"/>
          <p:cNvSpPr/>
          <p:nvPr/>
        </p:nvSpPr>
        <p:spPr>
          <a:xfrm>
            <a:off x="4541050" y="1139250"/>
            <a:ext cx="3698100" cy="6906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4283775" y="128233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8" name="Google Shape;478;p28"/>
          <p:cNvSpPr txBox="1"/>
          <p:nvPr/>
        </p:nvSpPr>
        <p:spPr>
          <a:xfrm>
            <a:off x="4229125" y="12536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79" name="Google Shape;479;p28"/>
          <p:cNvSpPr/>
          <p:nvPr/>
        </p:nvSpPr>
        <p:spPr>
          <a:xfrm>
            <a:off x="4541475" y="4062825"/>
            <a:ext cx="3698100" cy="7740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4279525" y="4331588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1" name="Google Shape;481;p28"/>
          <p:cNvSpPr txBox="1"/>
          <p:nvPr/>
        </p:nvSpPr>
        <p:spPr>
          <a:xfrm>
            <a:off x="4229125" y="4307138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482" name="Google Shape;482;p28"/>
          <p:cNvCxnSpPr/>
          <p:nvPr/>
        </p:nvCxnSpPr>
        <p:spPr>
          <a:xfrm rot="10800000">
            <a:off x="4705950" y="2875575"/>
            <a:ext cx="3060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3" name="Google Shape;483;p28"/>
          <p:cNvPicPr preferRelativeResize="0"/>
          <p:nvPr/>
        </p:nvPicPr>
        <p:blipFill rotWithShape="1">
          <a:blip r:embed="rId3">
            <a:alphaModFix/>
          </a:blip>
          <a:srcRect l="10219" t="29806" r="10370" b="23253"/>
          <a:stretch/>
        </p:blipFill>
        <p:spPr>
          <a:xfrm>
            <a:off x="1081725" y="1748187"/>
            <a:ext cx="3624204" cy="2396227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4" name="Google Shape;484;p28"/>
          <p:cNvSpPr/>
          <p:nvPr/>
        </p:nvSpPr>
        <p:spPr>
          <a:xfrm>
            <a:off x="1189950" y="1858700"/>
            <a:ext cx="2085000" cy="17979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28"/>
          <p:cNvSpPr/>
          <p:nvPr/>
        </p:nvSpPr>
        <p:spPr>
          <a:xfrm>
            <a:off x="3383175" y="1858700"/>
            <a:ext cx="1222250" cy="18783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6" name="Google Shape;486;p28"/>
          <p:cNvSpPr/>
          <p:nvPr/>
        </p:nvSpPr>
        <p:spPr>
          <a:xfrm>
            <a:off x="1189950" y="3737100"/>
            <a:ext cx="2085000" cy="2769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28"/>
          <p:cNvSpPr/>
          <p:nvPr/>
        </p:nvSpPr>
        <p:spPr>
          <a:xfrm>
            <a:off x="3743663" y="3846200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8" name="Google Shape;488;p28"/>
          <p:cNvSpPr txBox="1"/>
          <p:nvPr/>
        </p:nvSpPr>
        <p:spPr>
          <a:xfrm>
            <a:off x="3743674" y="3777050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結帳資訊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89" name="Google Shape;489;p28"/>
          <p:cNvSpPr/>
          <p:nvPr/>
        </p:nvSpPr>
        <p:spPr>
          <a:xfrm>
            <a:off x="855625" y="2522003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0" name="Google Shape;490;p28"/>
          <p:cNvSpPr txBox="1"/>
          <p:nvPr/>
        </p:nvSpPr>
        <p:spPr>
          <a:xfrm>
            <a:off x="798575" y="2491238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選購商品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855625" y="3629251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2" name="Google Shape;492;p28"/>
          <p:cNvSpPr txBox="1"/>
          <p:nvPr/>
        </p:nvSpPr>
        <p:spPr>
          <a:xfrm>
            <a:off x="798575" y="36446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優惠碼</a:t>
            </a:r>
            <a:endParaRPr sz="6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260" y="700150"/>
            <a:ext cx="4102118" cy="4136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9"/>
          <p:cNvSpPr/>
          <p:nvPr/>
        </p:nvSpPr>
        <p:spPr>
          <a:xfrm>
            <a:off x="4383250" y="1179575"/>
            <a:ext cx="4102200" cy="7716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99" name="Google Shape;499;p29"/>
          <p:cNvPicPr preferRelativeResize="0"/>
          <p:nvPr/>
        </p:nvPicPr>
        <p:blipFill rotWithShape="1">
          <a:blip r:embed="rId3">
            <a:alphaModFix/>
          </a:blip>
          <a:srcRect l="12271" t="35303" r="12444" b="28179"/>
          <a:stretch/>
        </p:blipFill>
        <p:spPr>
          <a:xfrm>
            <a:off x="658624" y="1858700"/>
            <a:ext cx="4005686" cy="195911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01" name="Google Shape;501;p29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29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3" name="Google Shape;503;p29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 / 註冊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04" name="Google Shape;504;p29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5" name="Google Shape;5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9"/>
          <p:cNvSpPr/>
          <p:nvPr/>
        </p:nvSpPr>
        <p:spPr>
          <a:xfrm>
            <a:off x="4142075" y="1363163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4091675" y="1334513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4383250" y="3978650"/>
            <a:ext cx="4102200" cy="8577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4142075" y="4331588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0" name="Google Shape;510;p29"/>
          <p:cNvSpPr txBox="1"/>
          <p:nvPr/>
        </p:nvSpPr>
        <p:spPr>
          <a:xfrm>
            <a:off x="4091675" y="4307138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511" name="Google Shape;511;p29"/>
          <p:cNvCxnSpPr/>
          <p:nvPr/>
        </p:nvCxnSpPr>
        <p:spPr>
          <a:xfrm rot="10800000">
            <a:off x="4660275" y="2875575"/>
            <a:ext cx="2313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p29"/>
          <p:cNvSpPr/>
          <p:nvPr/>
        </p:nvSpPr>
        <p:spPr>
          <a:xfrm>
            <a:off x="673550" y="1870176"/>
            <a:ext cx="1936800" cy="19326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p29"/>
          <p:cNvSpPr/>
          <p:nvPr/>
        </p:nvSpPr>
        <p:spPr>
          <a:xfrm>
            <a:off x="2723475" y="1870175"/>
            <a:ext cx="1936800" cy="19326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14" name="Google Shape;514;p29"/>
          <p:cNvSpPr/>
          <p:nvPr/>
        </p:nvSpPr>
        <p:spPr>
          <a:xfrm>
            <a:off x="3441363" y="3915350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3441374" y="3846200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註冊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1391450" y="3915350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7" name="Google Shape;517;p29"/>
          <p:cNvSpPr txBox="1"/>
          <p:nvPr/>
        </p:nvSpPr>
        <p:spPr>
          <a:xfrm>
            <a:off x="1391450" y="3846200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登入</a:t>
            </a:r>
            <a:endParaRPr sz="6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" name="Google Shape;522;p30"/>
          <p:cNvCxnSpPr/>
          <p:nvPr/>
        </p:nvCxnSpPr>
        <p:spPr>
          <a:xfrm>
            <a:off x="3316050" y="2753450"/>
            <a:ext cx="25119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</p:cxnSp>
      <p:sp>
        <p:nvSpPr>
          <p:cNvPr id="523" name="Google Shape;523;p30"/>
          <p:cNvSpPr txBox="1"/>
          <p:nvPr/>
        </p:nvSpPr>
        <p:spPr>
          <a:xfrm>
            <a:off x="4572000" y="1702950"/>
            <a:ext cx="42603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</a:t>
            </a:r>
            <a:endParaRPr sz="4800" b="1">
              <a:solidFill>
                <a:srgbClr val="FBC8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464100" y="1702950"/>
            <a:ext cx="41079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色彩</a:t>
            </a:r>
            <a:endParaRPr sz="48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0" y="2956025"/>
            <a:ext cx="91440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色彩計畫</a:t>
            </a:r>
            <a:r>
              <a:rPr lang="zh-TW" sz="24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前後端技術</a:t>
            </a:r>
            <a:endParaRPr sz="24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2647252" y="2829520"/>
            <a:ext cx="1065600" cy="1065600"/>
          </a:xfrm>
          <a:prstGeom prst="ellipse">
            <a:avLst/>
          </a:prstGeom>
          <a:solidFill>
            <a:srgbClr val="FBC846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/>
          <p:nvPr/>
        </p:nvSpPr>
        <p:spPr>
          <a:xfrm>
            <a:off x="2647252" y="1248376"/>
            <a:ext cx="1065600" cy="1065600"/>
          </a:xfrm>
          <a:prstGeom prst="ellipse">
            <a:avLst/>
          </a:prstGeom>
          <a:solidFill>
            <a:srgbClr val="E34E41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4039197" y="1248376"/>
            <a:ext cx="1065600" cy="1065600"/>
          </a:xfrm>
          <a:prstGeom prst="ellipse">
            <a:avLst/>
          </a:prstGeom>
          <a:solidFill>
            <a:srgbClr val="299B55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5401216" y="1248376"/>
            <a:ext cx="1065600" cy="1065600"/>
          </a:xfrm>
          <a:prstGeom prst="ellipse">
            <a:avLst/>
          </a:prstGeom>
          <a:solidFill>
            <a:srgbClr val="2F6DB1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4039197" y="2829520"/>
            <a:ext cx="1065600" cy="1065600"/>
          </a:xfrm>
          <a:prstGeom prst="ellipse">
            <a:avLst/>
          </a:prstGeom>
          <a:solidFill>
            <a:srgbClr val="2B2B2B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5401218" y="2829520"/>
            <a:ext cx="1065600" cy="1065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28575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 txBox="1"/>
          <p:nvPr/>
        </p:nvSpPr>
        <p:spPr>
          <a:xfrm>
            <a:off x="2647250" y="159652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</a:rPr>
              <a:t>#e34e41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4039200" y="159652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</a:rPr>
              <a:t>#299b55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38" name="Google Shape;538;p31"/>
          <p:cNvSpPr txBox="1"/>
          <p:nvPr/>
        </p:nvSpPr>
        <p:spPr>
          <a:xfrm>
            <a:off x="5401225" y="159652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</a:rPr>
              <a:t>#2f6db1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39" name="Google Shape;539;p31"/>
          <p:cNvSpPr txBox="1"/>
          <p:nvPr/>
        </p:nvSpPr>
        <p:spPr>
          <a:xfrm>
            <a:off x="2647250" y="317767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</a:rPr>
              <a:t>#fbc846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4039200" y="317767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</a:rPr>
              <a:t>#2b2b2b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41" name="Google Shape;541;p31"/>
          <p:cNvSpPr txBox="1"/>
          <p:nvPr/>
        </p:nvSpPr>
        <p:spPr>
          <a:xfrm>
            <a:off x="5401225" y="3177675"/>
            <a:ext cx="1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2B2B2B"/>
                </a:solidFill>
              </a:rPr>
              <a:t>white</a:t>
            </a:r>
            <a:endParaRPr sz="1200" b="1">
              <a:solidFill>
                <a:srgbClr val="2B2B2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>
            <a:off x="3316050" y="2753450"/>
            <a:ext cx="25119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4572000" y="1702950"/>
            <a:ext cx="42603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構想</a:t>
            </a:r>
            <a:endParaRPr sz="48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4100" y="1702950"/>
            <a:ext cx="41079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主題</a:t>
            </a:r>
            <a:endParaRPr sz="48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2956025"/>
            <a:ext cx="91440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創業者 </a:t>
            </a:r>
            <a:r>
              <a:rPr lang="zh-TW" sz="24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最棒的 </a:t>
            </a:r>
            <a:r>
              <a:rPr lang="zh-TW" sz="24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創業夥伴</a:t>
            </a:r>
            <a:endParaRPr sz="2400" b="1">
              <a:solidFill>
                <a:srgbClr val="FBC8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350" y="2441292"/>
            <a:ext cx="1896458" cy="7965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7" name="Google Shape;5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862" y="1890491"/>
            <a:ext cx="1104359" cy="1104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8" name="Google Shape;5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759" y="3237795"/>
            <a:ext cx="2018898" cy="10094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9" name="Google Shape;5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768" y="2692124"/>
            <a:ext cx="2111381" cy="8445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0" name="Google Shape;5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4598" y="1038299"/>
            <a:ext cx="2254262" cy="676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1" name="Google Shape;5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5214" y="1174699"/>
            <a:ext cx="1689124" cy="8445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/>
          <p:nvPr/>
        </p:nvSpPr>
        <p:spPr>
          <a:xfrm>
            <a:off x="2518050" y="1960850"/>
            <a:ext cx="41079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Thanks   </a:t>
            </a:r>
            <a:r>
              <a:rPr lang="zh-TW" sz="2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  listening .  </a:t>
            </a:r>
            <a:endParaRPr sz="28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7575" r="7397" b="78308"/>
          <a:stretch/>
        </p:blipFill>
        <p:spPr>
          <a:xfrm>
            <a:off x="3744000" y="3127325"/>
            <a:ext cx="2459774" cy="1649725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5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舊有內容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t="43078"/>
          <a:stretch/>
        </p:blipFill>
        <p:spPr>
          <a:xfrm>
            <a:off x="6104864" y="953850"/>
            <a:ext cx="1893636" cy="3422474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56920"/>
          <a:stretch/>
        </p:blipFill>
        <p:spPr>
          <a:xfrm>
            <a:off x="4355113" y="811959"/>
            <a:ext cx="1893668" cy="2590223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/>
        </p:nvSpPr>
        <p:spPr>
          <a:xfrm>
            <a:off x="1171450" y="1363938"/>
            <a:ext cx="1978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標準購物車介面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網站以商品陳列呈現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整體風格以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向量及色塊為主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1081725" y="3017575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1171450" y="2909575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預期呈現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171450" y="3402175"/>
            <a:ext cx="1978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以商家廣告方式呈現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整體風格多以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實體照片 / 簡約為主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舊有資源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171450" y="1695400"/>
            <a:ext cx="19788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已有多元廠商合作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 :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各項餐飲設備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各式餐具 / 家具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多名設計師 / 工作室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等等 ......</a:t>
            </a:r>
            <a:endParaRPr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17163"/>
          <a:stretch/>
        </p:blipFill>
        <p:spPr>
          <a:xfrm>
            <a:off x="4878100" y="871350"/>
            <a:ext cx="3405399" cy="3965102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l="11302" r="9326" b="21605"/>
          <a:stretch/>
        </p:blipFill>
        <p:spPr>
          <a:xfrm>
            <a:off x="3150250" y="1649100"/>
            <a:ext cx="2640001" cy="2938952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7"/>
          <p:cNvCxnSpPr/>
          <p:nvPr/>
        </p:nvCxnSpPr>
        <p:spPr>
          <a:xfrm>
            <a:off x="4054500" y="1140950"/>
            <a:ext cx="25119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</p:cxn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50" y="669375"/>
            <a:ext cx="2853550" cy="3804749"/>
          </a:xfrm>
          <a:prstGeom prst="rect">
            <a:avLst/>
          </a:prstGeom>
          <a:noFill/>
          <a:ln>
            <a:noFill/>
          </a:ln>
          <a:effectLst>
            <a:outerShdw blurRad="142875" dist="47625" dir="27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02" name="Google Shape;102;p17"/>
          <p:cNvSpPr/>
          <p:nvPr/>
        </p:nvSpPr>
        <p:spPr>
          <a:xfrm>
            <a:off x="3541500" y="1402200"/>
            <a:ext cx="3682500" cy="233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47625" dir="27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647675" y="1356151"/>
            <a:ext cx="3480900" cy="2346299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800" b="1" dirty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想</a:t>
            </a:r>
            <a:r>
              <a:rPr lang="zh-TW" sz="1800" b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創業 </a:t>
            </a:r>
            <a:r>
              <a:rPr lang="zh-TW" sz="1800" b="1" dirty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 已開店的店家</a:t>
            </a:r>
            <a:endParaRPr sz="1800" b="1" dirty="0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sz="2400" b="1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多元</a:t>
            </a:r>
            <a:r>
              <a:rPr lang="zh-TW" sz="1800" b="1" dirty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合作廠商互利合作</a:t>
            </a:r>
            <a:endParaRPr sz="1800" b="1" dirty="0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zh-TW" sz="2400" b="1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1" dirty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所有商家都有</a:t>
            </a:r>
            <a:r>
              <a:rPr lang="zh-TW" sz="1800" b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獨立商家頁面</a:t>
            </a:r>
            <a:endParaRPr sz="1800" b="1" dirty="0">
              <a:solidFill>
                <a:srgbClr val="FBC8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</a:t>
            </a:r>
            <a:r>
              <a:rPr lang="zh-TW" sz="2400" b="1" i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1800" b="1" dirty="0" smtClean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最受信任的</a:t>
            </a:r>
            <a:r>
              <a:rPr lang="zh-TW" altLang="en-US" sz="1800" b="1" dirty="0" smtClean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餐飲創業平台</a:t>
            </a:r>
            <a:endParaRPr sz="1800" b="1" dirty="0">
              <a:solidFill>
                <a:srgbClr val="FBC8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6517725" y="1094900"/>
            <a:ext cx="92100" cy="92100"/>
          </a:xfrm>
          <a:prstGeom prst="ellipse">
            <a:avLst/>
          </a:prstGeom>
          <a:solidFill>
            <a:srgbClr val="FBC846"/>
          </a:solidFill>
          <a:ln>
            <a:noFill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8"/>
          <p:cNvCxnSpPr/>
          <p:nvPr/>
        </p:nvCxnSpPr>
        <p:spPr>
          <a:xfrm>
            <a:off x="3316050" y="2753450"/>
            <a:ext cx="2511900" cy="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47625" dir="5400000" algn="bl" rotWithShape="0">
              <a:srgbClr val="000000">
                <a:alpha val="10000"/>
              </a:srgbClr>
            </a:outerShdw>
          </a:effectLst>
        </p:spPr>
      </p:cxnSp>
      <p:sp>
        <p:nvSpPr>
          <p:cNvPr id="110" name="Google Shape;110;p18"/>
          <p:cNvSpPr txBox="1"/>
          <p:nvPr/>
        </p:nvSpPr>
        <p:spPr>
          <a:xfrm>
            <a:off x="4572000" y="1702950"/>
            <a:ext cx="42603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</a:t>
            </a:r>
            <a:endParaRPr sz="4800" b="1">
              <a:solidFill>
                <a:srgbClr val="FBC8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64100" y="1702950"/>
            <a:ext cx="41079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</a:t>
            </a:r>
            <a:endParaRPr sz="4800" b="1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0" y="2956025"/>
            <a:ext cx="9144000" cy="7926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 smtClean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zh-TW" sz="2400" b="1" dirty="0">
                <a:solidFill>
                  <a:srgbClr val="FBC8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站</a:t>
            </a:r>
            <a:r>
              <a:rPr lang="zh-TW" sz="2400" b="1" dirty="0">
                <a:solidFill>
                  <a:srgbClr val="2B2B2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找到所需的餐飲資源</a:t>
            </a:r>
            <a:endParaRPr sz="2400" b="1" dirty="0">
              <a:solidFill>
                <a:srgbClr val="2B2B2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t="29551" b="30056"/>
          <a:stretch/>
        </p:blipFill>
        <p:spPr>
          <a:xfrm>
            <a:off x="6648025" y="4053446"/>
            <a:ext cx="2040675" cy="8242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>
            <a:off x="361750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9"/>
          <p:cNvSpPr txBox="1"/>
          <p:nvPr/>
        </p:nvSpPr>
        <p:spPr>
          <a:xfrm>
            <a:off x="451475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前後台架構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2" name="Google Shape;122;p19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2645740" y="979361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前台</a:t>
            </a: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645750" y="1312488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61736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關於我們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277248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活動快訊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2192759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合作商家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108271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所有商品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4023782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聯絡我們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939293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購物車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5854817" y="1910548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會員專區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277248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最新消息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277248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優惠活動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192748" y="2245276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找設計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2192748" y="32493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找設備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192748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找餐具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192748" y="29146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找家具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192748" y="35840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找原料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192748" y="39187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找行銷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192748" y="42534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找會計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192748" y="45881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其他服務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108248" y="29146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找設備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108248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找餐具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108248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找家具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3108248" y="32493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找原料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61748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簡介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61748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服務項目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361748" y="29146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加入我們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939248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已選商品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4939248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結帳頁面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939248" y="29146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確認付款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5854748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登入/註冊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5854748" y="2579988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會員介面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5" name="Google Shape;155;p19"/>
          <p:cNvCxnSpPr>
            <a:stCxn id="126" idx="2"/>
            <a:endCxn id="147" idx="0"/>
          </p:cNvCxnSpPr>
          <p:nvPr/>
        </p:nvCxnSpPr>
        <p:spPr>
          <a:xfrm>
            <a:off x="758336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9"/>
          <p:cNvCxnSpPr/>
          <p:nvPr/>
        </p:nvCxnSpPr>
        <p:spPr>
          <a:xfrm>
            <a:off x="1673836" y="1927988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9"/>
          <p:cNvCxnSpPr/>
          <p:nvPr/>
        </p:nvCxnSpPr>
        <p:spPr>
          <a:xfrm>
            <a:off x="1673861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1673861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2589361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2589361" y="27989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2589361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2589361" y="31336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2589361" y="34683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9"/>
          <p:cNvCxnSpPr/>
          <p:nvPr/>
        </p:nvCxnSpPr>
        <p:spPr>
          <a:xfrm>
            <a:off x="2589361" y="38030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9"/>
          <p:cNvCxnSpPr/>
          <p:nvPr/>
        </p:nvCxnSpPr>
        <p:spPr>
          <a:xfrm>
            <a:off x="2589361" y="41377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2589361" y="44724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3504861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9"/>
          <p:cNvCxnSpPr/>
          <p:nvPr/>
        </p:nvCxnSpPr>
        <p:spPr>
          <a:xfrm>
            <a:off x="3504886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9"/>
          <p:cNvCxnSpPr/>
          <p:nvPr/>
        </p:nvCxnSpPr>
        <p:spPr>
          <a:xfrm>
            <a:off x="3504886" y="27989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3504886" y="31336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9"/>
          <p:cNvCxnSpPr/>
          <p:nvPr/>
        </p:nvCxnSpPr>
        <p:spPr>
          <a:xfrm>
            <a:off x="5335911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9"/>
          <p:cNvCxnSpPr/>
          <p:nvPr/>
        </p:nvCxnSpPr>
        <p:spPr>
          <a:xfrm>
            <a:off x="5335911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9"/>
          <p:cNvCxnSpPr/>
          <p:nvPr/>
        </p:nvCxnSpPr>
        <p:spPr>
          <a:xfrm>
            <a:off x="5335861" y="27989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9"/>
          <p:cNvCxnSpPr/>
          <p:nvPr/>
        </p:nvCxnSpPr>
        <p:spPr>
          <a:xfrm>
            <a:off x="6251436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6251361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3042361" y="1529188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9"/>
          <p:cNvCxnSpPr>
            <a:endCxn id="126" idx="0"/>
          </p:cNvCxnSpPr>
          <p:nvPr/>
        </p:nvCxnSpPr>
        <p:spPr>
          <a:xfrm flipH="1">
            <a:off x="758336" y="1653463"/>
            <a:ext cx="2288400" cy="2571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9"/>
          <p:cNvCxnSpPr>
            <a:endCxn id="127" idx="0"/>
          </p:cNvCxnSpPr>
          <p:nvPr/>
        </p:nvCxnSpPr>
        <p:spPr>
          <a:xfrm flipH="1">
            <a:off x="1673848" y="1645663"/>
            <a:ext cx="1373100" cy="2649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9"/>
          <p:cNvCxnSpPr>
            <a:endCxn id="128" idx="0"/>
          </p:cNvCxnSpPr>
          <p:nvPr/>
        </p:nvCxnSpPr>
        <p:spPr>
          <a:xfrm flipH="1">
            <a:off x="2589359" y="1645663"/>
            <a:ext cx="457500" cy="2649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9"/>
          <p:cNvCxnSpPr>
            <a:endCxn id="129" idx="0"/>
          </p:cNvCxnSpPr>
          <p:nvPr/>
        </p:nvCxnSpPr>
        <p:spPr>
          <a:xfrm>
            <a:off x="3050671" y="1645663"/>
            <a:ext cx="454200" cy="2649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9"/>
          <p:cNvCxnSpPr>
            <a:endCxn id="130" idx="0"/>
          </p:cNvCxnSpPr>
          <p:nvPr/>
        </p:nvCxnSpPr>
        <p:spPr>
          <a:xfrm>
            <a:off x="3047582" y="1653463"/>
            <a:ext cx="1372800" cy="2571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9"/>
          <p:cNvCxnSpPr>
            <a:endCxn id="131" idx="0"/>
          </p:cNvCxnSpPr>
          <p:nvPr/>
        </p:nvCxnSpPr>
        <p:spPr>
          <a:xfrm>
            <a:off x="3047493" y="1649563"/>
            <a:ext cx="2288400" cy="2610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9"/>
          <p:cNvCxnSpPr>
            <a:endCxn id="132" idx="0"/>
          </p:cNvCxnSpPr>
          <p:nvPr/>
        </p:nvCxnSpPr>
        <p:spPr>
          <a:xfrm>
            <a:off x="3047717" y="1645648"/>
            <a:ext cx="3203700" cy="2649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9"/>
          <p:cNvCxnSpPr/>
          <p:nvPr/>
        </p:nvCxnSpPr>
        <p:spPr>
          <a:xfrm>
            <a:off x="3042361" y="1196688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/>
          <p:nvPr/>
        </p:nvSpPr>
        <p:spPr>
          <a:xfrm>
            <a:off x="7437740" y="979361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</a:t>
            </a: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7437750" y="1314138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管理主頁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6979999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會員管理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7895510" y="1910563"/>
            <a:ext cx="793200" cy="219000"/>
          </a:xfrm>
          <a:prstGeom prst="roundRect">
            <a:avLst>
              <a:gd name="adj" fmla="val 16667"/>
            </a:avLst>
          </a:prstGeom>
          <a:solidFill>
            <a:srgbClr val="FBC8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頁面管理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7895510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合作商家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7895510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商品管理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6980010" y="22452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會員資料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980010" y="2579963"/>
            <a:ext cx="793200" cy="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BC8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Microsoft JhengHei"/>
                <a:ea typeface="Microsoft JhengHei"/>
                <a:cs typeface="Microsoft JhengHei"/>
                <a:sym typeface="Microsoft JhengHei"/>
              </a:rPr>
              <a:t>訂單管理</a:t>
            </a:r>
            <a:endParaRPr sz="1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3" name="Google Shape;193;p19"/>
          <p:cNvCxnSpPr>
            <a:stCxn id="187" idx="2"/>
            <a:endCxn id="191" idx="0"/>
          </p:cNvCxnSpPr>
          <p:nvPr/>
        </p:nvCxnSpPr>
        <p:spPr>
          <a:xfrm>
            <a:off x="7376599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7376599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9"/>
          <p:cNvCxnSpPr/>
          <p:nvPr/>
        </p:nvCxnSpPr>
        <p:spPr>
          <a:xfrm>
            <a:off x="8292124" y="21295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8292124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9"/>
          <p:cNvCxnSpPr/>
          <p:nvPr/>
        </p:nvCxnSpPr>
        <p:spPr>
          <a:xfrm>
            <a:off x="7834361" y="1198338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9"/>
          <p:cNvCxnSpPr/>
          <p:nvPr/>
        </p:nvCxnSpPr>
        <p:spPr>
          <a:xfrm>
            <a:off x="7834361" y="1533138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9"/>
          <p:cNvCxnSpPr>
            <a:endCxn id="187" idx="0"/>
          </p:cNvCxnSpPr>
          <p:nvPr/>
        </p:nvCxnSpPr>
        <p:spPr>
          <a:xfrm flipH="1">
            <a:off x="7376599" y="1646863"/>
            <a:ext cx="459300" cy="2637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9"/>
          <p:cNvCxnSpPr>
            <a:endCxn id="188" idx="0"/>
          </p:cNvCxnSpPr>
          <p:nvPr/>
        </p:nvCxnSpPr>
        <p:spPr>
          <a:xfrm>
            <a:off x="7835810" y="1645663"/>
            <a:ext cx="456300" cy="264900"/>
          </a:xfrm>
          <a:prstGeom prst="curvedConnector2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9"/>
          <p:cNvCxnSpPr/>
          <p:nvPr/>
        </p:nvCxnSpPr>
        <p:spPr>
          <a:xfrm>
            <a:off x="758361" y="246421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9"/>
          <p:cNvCxnSpPr/>
          <p:nvPr/>
        </p:nvCxnSpPr>
        <p:spPr>
          <a:xfrm>
            <a:off x="758361" y="2798963"/>
            <a:ext cx="0" cy="115800"/>
          </a:xfrm>
          <a:prstGeom prst="straightConnector1">
            <a:avLst/>
          </a:prstGeom>
          <a:noFill/>
          <a:ln w="19050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19"/>
          <p:cNvSpPr/>
          <p:nvPr/>
        </p:nvSpPr>
        <p:spPr>
          <a:xfrm>
            <a:off x="4877650" y="1596775"/>
            <a:ext cx="1844100" cy="1850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BC84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6917900" y="1675575"/>
            <a:ext cx="917400" cy="135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BC84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5870500" y="2118300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5813450" y="2072100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精選商家</a:t>
            </a:r>
            <a:endParaRPr sz="600" b="1">
              <a:solidFill>
                <a:schemeClr val="lt1"/>
              </a:solidFill>
            </a:endParaRPr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t="38765" b="25610"/>
          <a:stretch/>
        </p:blipFill>
        <p:spPr>
          <a:xfrm>
            <a:off x="3426075" y="733576"/>
            <a:ext cx="2342991" cy="2354550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212" name="Google Shape;212;p20"/>
          <p:cNvSpPr/>
          <p:nvPr/>
        </p:nvSpPr>
        <p:spPr>
          <a:xfrm>
            <a:off x="3426075" y="733575"/>
            <a:ext cx="2343000" cy="8850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3426075" y="1669150"/>
            <a:ext cx="2343000" cy="13335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15" name="Google Shape;215;p20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0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48" y="733575"/>
            <a:ext cx="1454452" cy="410287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3">
            <a:alphaModFix/>
          </a:blip>
          <a:srcRect t="74099"/>
          <a:stretch/>
        </p:blipFill>
        <p:spPr>
          <a:xfrm>
            <a:off x="4013385" y="3040250"/>
            <a:ext cx="2342991" cy="1711852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61098"/>
          <a:stretch/>
        </p:blipFill>
        <p:spPr>
          <a:xfrm>
            <a:off x="1081775" y="1453875"/>
            <a:ext cx="2500700" cy="2744274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223" name="Google Shape;223;p20"/>
          <p:cNvSpPr/>
          <p:nvPr/>
        </p:nvSpPr>
        <p:spPr>
          <a:xfrm>
            <a:off x="1081775" y="1751650"/>
            <a:ext cx="2500800" cy="7200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1081725" y="2506100"/>
            <a:ext cx="2500800" cy="7200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1081725" y="3281800"/>
            <a:ext cx="2500800" cy="8850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855625" y="1909450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98575" y="1880800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輪</a:t>
            </a:r>
            <a:endParaRPr sz="6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播</a:t>
            </a:r>
            <a:endParaRPr sz="6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圖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855625" y="2635250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98575" y="2589050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最新商家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855625" y="3564100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798575" y="3539650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分類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4013375" y="3040250"/>
            <a:ext cx="2343000" cy="4557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4013375" y="3546600"/>
            <a:ext cx="2343000" cy="6204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4013375" y="4259650"/>
            <a:ext cx="2343000" cy="4926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3773150" y="4345750"/>
            <a:ext cx="150900" cy="3204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3716100" y="4321300"/>
            <a:ext cx="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3773150" y="3625950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3716100" y="3579750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客戶評價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3773150" y="3040250"/>
            <a:ext cx="150900" cy="4557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3716100" y="2991050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合作夥伴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863850" y="945225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5806800" y="899025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熱門商家</a:t>
            </a:r>
            <a:endParaRPr sz="6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t="51721"/>
          <a:stretch/>
        </p:blipFill>
        <p:spPr>
          <a:xfrm>
            <a:off x="3391100" y="733575"/>
            <a:ext cx="2500800" cy="2436152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248" name="Google Shape;248;p21"/>
          <p:cNvSpPr/>
          <p:nvPr/>
        </p:nvSpPr>
        <p:spPr>
          <a:xfrm>
            <a:off x="3391100" y="733575"/>
            <a:ext cx="2500800" cy="9828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3391100" y="1772725"/>
            <a:ext cx="2500800" cy="7677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400500" y="2639500"/>
            <a:ext cx="2491500" cy="5301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 b="48006"/>
          <a:stretch/>
        </p:blipFill>
        <p:spPr>
          <a:xfrm>
            <a:off x="1081775" y="1722126"/>
            <a:ext cx="2500800" cy="262363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252" name="Google Shape;252;p21"/>
          <p:cNvSpPr txBox="1"/>
          <p:nvPr/>
        </p:nvSpPr>
        <p:spPr>
          <a:xfrm>
            <a:off x="361725" y="4528650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前端專題期初報告</a:t>
            </a:r>
            <a:endParaRPr sz="8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1081725" y="979350"/>
            <a:ext cx="0" cy="2766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1"/>
          <p:cNvCxnSpPr/>
          <p:nvPr/>
        </p:nvCxnSpPr>
        <p:spPr>
          <a:xfrm>
            <a:off x="1435400" y="539900"/>
            <a:ext cx="6848100" cy="0"/>
          </a:xfrm>
          <a:prstGeom prst="straightConnector1">
            <a:avLst/>
          </a:prstGeom>
          <a:noFill/>
          <a:ln w="952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1"/>
          <p:cNvSpPr txBox="1"/>
          <p:nvPr/>
        </p:nvSpPr>
        <p:spPr>
          <a:xfrm>
            <a:off x="1171450" y="871350"/>
            <a:ext cx="17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關於我們</a:t>
            </a:r>
            <a:endParaRPr sz="2000" b="1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56" name="Google Shape;256;p21"/>
          <p:cNvCxnSpPr/>
          <p:nvPr/>
        </p:nvCxnSpPr>
        <p:spPr>
          <a:xfrm>
            <a:off x="361725" y="4588050"/>
            <a:ext cx="0" cy="189000"/>
          </a:xfrm>
          <a:prstGeom prst="straightConnector1">
            <a:avLst/>
          </a:prstGeom>
          <a:noFill/>
          <a:ln w="28575" cap="flat" cmpd="sng">
            <a:solidFill>
              <a:srgbClr val="FBC8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7989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1081775" y="2020000"/>
            <a:ext cx="2500800" cy="461700"/>
          </a:xfrm>
          <a:prstGeom prst="rect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1081725" y="2540427"/>
            <a:ext cx="2500800" cy="853500"/>
          </a:xfrm>
          <a:prstGeom prst="rect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1081725" y="3449638"/>
            <a:ext cx="2500800" cy="885000"/>
          </a:xfrm>
          <a:prstGeom prst="rect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855625" y="2048638"/>
            <a:ext cx="150900" cy="4044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798575" y="2019988"/>
            <a:ext cx="2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主視覺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855625" y="2736313"/>
            <a:ext cx="150900" cy="4617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798575" y="2690113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關於我們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855625" y="3694582"/>
            <a:ext cx="150900" cy="4926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798575" y="3670113"/>
            <a:ext cx="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服務項目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4572000" y="3877875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99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500" y="733575"/>
            <a:ext cx="2033410" cy="4102876"/>
          </a:xfrm>
          <a:prstGeom prst="rect">
            <a:avLst/>
          </a:prstGeom>
          <a:noFill/>
          <a:ln>
            <a:noFill/>
          </a:ln>
          <a:effectLst>
            <a:outerShdw blurRad="71438" dist="28575" dir="5400000" algn="bl" rotWithShape="0">
              <a:srgbClr val="2B2B2B">
                <a:alpha val="50000"/>
              </a:srgbClr>
            </a:outerShdw>
          </a:effectLst>
        </p:spPr>
      </p:pic>
      <p:sp>
        <p:nvSpPr>
          <p:cNvPr id="269" name="Google Shape;269;p21"/>
          <p:cNvSpPr txBox="1"/>
          <p:nvPr/>
        </p:nvSpPr>
        <p:spPr>
          <a:xfrm>
            <a:off x="4572000" y="3808713"/>
            <a:ext cx="50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加入我們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4881625" y="3600975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E34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962325" y="3531825"/>
            <a:ext cx="33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分類</a:t>
            </a:r>
            <a:endParaRPr sz="600" b="1">
              <a:solidFill>
                <a:schemeClr val="lt1"/>
              </a:solidFill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4262375" y="4157225"/>
            <a:ext cx="501000" cy="138600"/>
          </a:xfrm>
          <a:prstGeom prst="roundRect">
            <a:avLst>
              <a:gd name="adj" fmla="val 16667"/>
            </a:avLst>
          </a:prstGeom>
          <a:solidFill>
            <a:srgbClr val="2F6D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4343075" y="4088075"/>
            <a:ext cx="33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lt1"/>
                </a:solidFill>
              </a:rPr>
              <a:t>頁角</a:t>
            </a:r>
            <a:endParaRPr sz="600" b="1">
              <a:solidFill>
                <a:schemeClr val="lt1"/>
              </a:solidFill>
            </a:endParaRPr>
          </a:p>
        </p:txBody>
      </p:sp>
      <p:cxnSp>
        <p:nvCxnSpPr>
          <p:cNvPr id="274" name="Google Shape;274;p21"/>
          <p:cNvCxnSpPr/>
          <p:nvPr/>
        </p:nvCxnSpPr>
        <p:spPr>
          <a:xfrm>
            <a:off x="5132125" y="1714500"/>
            <a:ext cx="0" cy="1881900"/>
          </a:xfrm>
          <a:prstGeom prst="straightConnector1">
            <a:avLst/>
          </a:prstGeom>
          <a:noFill/>
          <a:ln w="19050" cap="flat" cmpd="sng">
            <a:solidFill>
              <a:srgbClr val="E34E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p21"/>
          <p:cNvCxnSpPr/>
          <p:nvPr/>
        </p:nvCxnSpPr>
        <p:spPr>
          <a:xfrm>
            <a:off x="4822500" y="2540425"/>
            <a:ext cx="0" cy="1337400"/>
          </a:xfrm>
          <a:prstGeom prst="straightConnector1">
            <a:avLst/>
          </a:prstGeom>
          <a:noFill/>
          <a:ln w="19050" cap="flat" cmpd="sng">
            <a:solidFill>
              <a:srgbClr val="299B5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21"/>
          <p:cNvCxnSpPr/>
          <p:nvPr/>
        </p:nvCxnSpPr>
        <p:spPr>
          <a:xfrm>
            <a:off x="4512875" y="3174275"/>
            <a:ext cx="0" cy="982800"/>
          </a:xfrm>
          <a:prstGeom prst="straightConnector1">
            <a:avLst/>
          </a:prstGeom>
          <a:noFill/>
          <a:ln w="19050" cap="flat" cmpd="sng">
            <a:solidFill>
              <a:srgbClr val="2F6DB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453</Words>
  <Application>Microsoft Office PowerPoint</Application>
  <PresentationFormat>如螢幕大小 (16:9)</PresentationFormat>
  <Paragraphs>156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4" baseType="lpstr">
      <vt:lpstr>Microsoft JhengHei</vt:lpstr>
      <vt:lpstr>Arial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4</cp:revision>
  <dcterms:modified xsi:type="dcterms:W3CDTF">2024-07-15T00:56:27Z</dcterms:modified>
</cp:coreProperties>
</file>